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2" roundtripDataSignature="AMtx7mjBHEVufnEY1VVh55mkka+sDLfj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customschemas.google.com/relationships/presentationmetadata" Target="metadata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5a4a24a6fc_0_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g15a4a24a6fc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5a4a24a6fc_0_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g15a4a24a6fc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5a4a24a6fc_0_5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15a4a24a6fc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5a4a24a6fc_0_6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9" name="Google Shape;219;g15a4a24a6fc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5a4a24a6fc_0_9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g15a4a24a6fc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5a4a24a6fc_0_10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Google Shape;239;g15a4a24a6fc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9" name="Google Shape;249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a7b6019af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1a7b6019a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4b4f0e5a2b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3" name="Google Shape;123;g14b4f0e5a2b_1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5a4a24a6fc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g15a4a24a6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5a4a24a6fc_0_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g15a4a24a6f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5a4a24a6fc_0_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15a4a24a6fc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5a4a24a6fc_0_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g15a4a24a6fc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 showMasterSp="0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7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482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7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7"/>
          <p:cNvSpPr txBox="1"/>
          <p:nvPr>
            <p:ph type="ctr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7"/>
          <p:cNvSpPr txBox="1"/>
          <p:nvPr>
            <p:ph idx="1" type="subTitle"/>
          </p:nvPr>
        </p:nvSpPr>
        <p:spPr>
          <a:xfrm>
            <a:off x="8610600" y="4960137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7" name="Google Shape;17;p7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7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7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cxnSp>
        <p:nvCxnSpPr>
          <p:cNvPr id="20" name="Google Shape;20;p7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svislý text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9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9"/>
          <p:cNvSpPr txBox="1"/>
          <p:nvPr>
            <p:ph idx="1" type="body"/>
          </p:nvPr>
        </p:nvSpPr>
        <p:spPr>
          <a:xfrm rot="5400000">
            <a:off x="3872485" y="-562356"/>
            <a:ext cx="4023360" cy="97200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79" name="Google Shape;79;p29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9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9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vislý nadpis a text" showMasterSp="0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0"/>
          <p:cNvSpPr txBox="1"/>
          <p:nvPr>
            <p:ph type="title"/>
          </p:nvPr>
        </p:nvSpPr>
        <p:spPr>
          <a:xfrm rot="5400000">
            <a:off x="7334251" y="2152650"/>
            <a:ext cx="5410200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45700" spcFirstLastPara="1" rIns="45700" wrap="square" tIns="91425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0"/>
          <p:cNvSpPr txBox="1"/>
          <p:nvPr>
            <p:ph idx="1" type="body"/>
          </p:nvPr>
        </p:nvSpPr>
        <p:spPr>
          <a:xfrm rot="5400000">
            <a:off x="2076451" y="-323850"/>
            <a:ext cx="5410200" cy="75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85" name="Google Shape;85;p30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0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0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cxnSp>
        <p:nvCxnSpPr>
          <p:cNvPr id="88" name="Google Shape;88;p30"/>
          <p:cNvCxnSpPr/>
          <p:nvPr/>
        </p:nvCxnSpPr>
        <p:spPr>
          <a:xfrm rot="10800000">
            <a:off x="10058400" y="59263"/>
            <a:ext cx="0" cy="9144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8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8"/>
          <p:cNvSpPr txBox="1"/>
          <p:nvPr>
            <p:ph idx="1" type="body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24" name="Google Shape;24;p8"/>
          <p:cNvSpPr txBox="1"/>
          <p:nvPr>
            <p:ph idx="2" type="body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áhlaví oddílu" showMasterSp="0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3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rgbClr val="1D9AA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23"/>
          <p:cNvSpPr/>
          <p:nvPr/>
        </p:nvSpPr>
        <p:spPr>
          <a:xfrm>
            <a:off x="-1" y="0"/>
            <a:ext cx="12192000" cy="4572001"/>
          </a:xfrm>
          <a:custGeom>
            <a:rect b="b" l="l" r="r" t="t"/>
            <a:pathLst>
              <a:path extrusionOk="0" h="4572001" w="12192000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23"/>
          <p:cNvSpPr txBox="1"/>
          <p:nvPr>
            <p:ph type="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b="0"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3"/>
          <p:cNvSpPr txBox="1"/>
          <p:nvPr>
            <p:ph idx="1" type="body"/>
          </p:nvPr>
        </p:nvSpPr>
        <p:spPr>
          <a:xfrm>
            <a:off x="8610600" y="4960137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9" name="Google Shape;39;p23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3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3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cxnSp>
        <p:nvCxnSpPr>
          <p:cNvPr id="42" name="Google Shape;42;p23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rgbClr val="1482AB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ání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4"/>
          <p:cNvSpPr txBox="1"/>
          <p:nvPr>
            <p:ph idx="1" type="body"/>
          </p:nvPr>
        </p:nvSpPr>
        <p:spPr>
          <a:xfrm>
            <a:off x="1024128" y="2179636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137150" spcFirstLastPara="1" rIns="13715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b="0" sz="2300" cap="none">
                <a:solidFill>
                  <a:schemeClr val="accen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24"/>
          <p:cNvSpPr txBox="1"/>
          <p:nvPr>
            <p:ph idx="2" type="body"/>
          </p:nvPr>
        </p:nvSpPr>
        <p:spPr>
          <a:xfrm>
            <a:off x="1024128" y="2967788"/>
            <a:ext cx="4754880" cy="3341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47" name="Google Shape;47;p24"/>
          <p:cNvSpPr txBox="1"/>
          <p:nvPr>
            <p:ph idx="3" type="body"/>
          </p:nvPr>
        </p:nvSpPr>
        <p:spPr>
          <a:xfrm>
            <a:off x="5990888" y="2179636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137150" spcFirstLastPara="1" rIns="137150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 b="0" sz="2300" cap="none">
                <a:solidFill>
                  <a:schemeClr val="accen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24"/>
          <p:cNvSpPr txBox="1"/>
          <p:nvPr>
            <p:ph idx="4" type="body"/>
          </p:nvPr>
        </p:nvSpPr>
        <p:spPr>
          <a:xfrm>
            <a:off x="5990888" y="2967788"/>
            <a:ext cx="4754880" cy="33415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indent="-3429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🢝"/>
              <a:defRPr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3pPr>
            <a:lvl4pPr indent="-3429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4pPr>
            <a:lvl5pPr indent="-3429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5pPr>
            <a:lvl6pPr indent="-3429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6pPr>
            <a:lvl7pPr indent="-3429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7pPr>
            <a:lvl8pPr indent="-3429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🢝"/>
              <a:defRPr/>
            </a:lvl8pPr>
            <a:lvl9pPr indent="-3429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🢝"/>
              <a:defRPr/>
            </a:lvl9pPr>
          </a:lstStyle>
          <a:p/>
        </p:txBody>
      </p:sp>
      <p:sp>
        <p:nvSpPr>
          <p:cNvPr id="49" name="Google Shape;49;p24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4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4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Jenom nadpis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5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5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5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" showMasterSp="0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6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6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titulkem" type="objTx">
  <p:cSld name="OBJECT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7"/>
          <p:cNvSpPr txBox="1"/>
          <p:nvPr>
            <p:ph type="title"/>
          </p:nvPr>
        </p:nvSpPr>
        <p:spPr>
          <a:xfrm>
            <a:off x="1024128" y="471509"/>
            <a:ext cx="4389120" cy="1737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4000"/>
              <a:buFont typeface="Twentieth Century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7"/>
          <p:cNvSpPr txBox="1"/>
          <p:nvPr>
            <p:ph idx="1" type="body"/>
          </p:nvPr>
        </p:nvSpPr>
        <p:spPr>
          <a:xfrm>
            <a:off x="5715000" y="822960"/>
            <a:ext cx="5678424" cy="5184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Char char=" "/>
              <a:defRPr sz="2400"/>
            </a:lvl1pPr>
            <a:lvl2pPr indent="-355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Char char="🢝"/>
              <a:defRPr sz="2000"/>
            </a:lvl2pPr>
            <a:lvl3pPr indent="-3302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3pPr>
            <a:lvl4pPr indent="-3302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5pPr>
            <a:lvl6pPr indent="-3302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6pPr>
            <a:lvl7pPr indent="-3302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7pPr>
            <a:lvl8pPr indent="-3302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Char char="🢝"/>
              <a:defRPr sz="1600"/>
            </a:lvl8pPr>
            <a:lvl9pPr indent="-3302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Char char="🢝"/>
              <a:defRPr sz="1600"/>
            </a:lvl9pPr>
          </a:lstStyle>
          <a:p/>
        </p:txBody>
      </p:sp>
      <p:sp>
        <p:nvSpPr>
          <p:cNvPr id="64" name="Google Shape;64;p27"/>
          <p:cNvSpPr txBox="1"/>
          <p:nvPr>
            <p:ph idx="2" type="body"/>
          </p:nvPr>
        </p:nvSpPr>
        <p:spPr>
          <a:xfrm>
            <a:off x="1024128" y="2257506"/>
            <a:ext cx="4389120" cy="3762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8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7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7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7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ek s titulkem" showMasterSp="0" type="picTx">
  <p:cSld name="PICTURE_WITH_CAPTION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8"/>
          <p:cNvSpPr txBox="1"/>
          <p:nvPr>
            <p:ph type="title"/>
          </p:nvPr>
        </p:nvSpPr>
        <p:spPr>
          <a:xfrm>
            <a:off x="457200" y="4960138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8"/>
          <p:cNvSpPr/>
          <p:nvPr>
            <p:ph idx="2" type="pic"/>
          </p:nvPr>
        </p:nvSpPr>
        <p:spPr>
          <a:xfrm>
            <a:off x="0" y="-1"/>
            <a:ext cx="12188952" cy="4572000"/>
          </a:xfrm>
          <a:prstGeom prst="rect">
            <a:avLst/>
          </a:prstGeom>
          <a:solidFill>
            <a:srgbClr val="76CEEF"/>
          </a:solidFill>
          <a:ln>
            <a:noFill/>
          </a:ln>
        </p:spPr>
      </p:sp>
      <p:sp>
        <p:nvSpPr>
          <p:cNvPr id="71" name="Google Shape;71;p28"/>
          <p:cNvSpPr txBox="1"/>
          <p:nvPr>
            <p:ph idx="1" type="body"/>
          </p:nvPr>
        </p:nvSpPr>
        <p:spPr>
          <a:xfrm>
            <a:off x="8610600" y="4960138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0C0C0C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72" name="Google Shape;72;p28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8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8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cxnSp>
        <p:nvCxnSpPr>
          <p:cNvPr id="75" name="Google Shape;75;p28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  <a:defRPr b="0" i="0" sz="5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6"/>
          <p:cNvSpPr txBox="1"/>
          <p:nvPr>
            <p:ph idx="1" type="body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3683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Twentieth Century"/>
              <a:buChar char=" "/>
              <a:defRPr b="0" i="0" sz="22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🢝"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-3175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Noto Sans Symbols"/>
              <a:buChar char="🢝"/>
              <a:defRPr b="0" i="0" sz="14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8" name="Google Shape;8;p6"/>
          <p:cNvSpPr txBox="1"/>
          <p:nvPr>
            <p:ph idx="10" type="dt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9" name="Google Shape;9;p6"/>
          <p:cNvSpPr txBox="1"/>
          <p:nvPr>
            <p:ph idx="11" type="ftr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/>
        </p:txBody>
      </p:sp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  <a:defRPr b="0" i="0" sz="1000" u="none" cap="none" strike="noStrike">
                <a:solidFill>
                  <a:srgbClr val="0C0C0C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cxnSp>
        <p:nvCxnSpPr>
          <p:cNvPr id="11" name="Google Shape;11;p6"/>
          <p:cNvCxnSpPr/>
          <p:nvPr/>
        </p:nvCxnSpPr>
        <p:spPr>
          <a:xfrm rot="10800000">
            <a:off x="762000" y="826324"/>
            <a:ext cx="0" cy="9144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28.jpg"/><Relationship Id="rId5" Type="http://schemas.openxmlformats.org/officeDocument/2006/relationships/image" Target="../media/image33.jpg"/><Relationship Id="rId6" Type="http://schemas.openxmlformats.org/officeDocument/2006/relationships/image" Target="../media/image27.jpg"/><Relationship Id="rId7" Type="http://schemas.openxmlformats.org/officeDocument/2006/relationships/image" Target="../media/image32.jpg"/><Relationship Id="rId8" Type="http://schemas.openxmlformats.org/officeDocument/2006/relationships/image" Target="../media/image3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jpg"/><Relationship Id="rId4" Type="http://schemas.openxmlformats.org/officeDocument/2006/relationships/image" Target="../media/image25.jpg"/><Relationship Id="rId5" Type="http://schemas.openxmlformats.org/officeDocument/2006/relationships/image" Target="../media/image20.jpg"/><Relationship Id="rId6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0.png"/><Relationship Id="rId4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drive.google.com/file/d/1YB-UPnFGdsgfuIfVHivb6hnVSxo42z3j/view" TargetMode="External"/><Relationship Id="rId4" Type="http://schemas.openxmlformats.org/officeDocument/2006/relationships/image" Target="../media/image26.jpg"/><Relationship Id="rId5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Relationship Id="rId4" Type="http://schemas.openxmlformats.org/officeDocument/2006/relationships/image" Target="../media/image1.jpg"/><Relationship Id="rId5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3.jp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6.png"/><Relationship Id="rId7" Type="http://schemas.openxmlformats.org/officeDocument/2006/relationships/image" Target="../media/image10.png"/><Relationship Id="rId8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jp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/>
          <p:nvPr/>
        </p:nvSpPr>
        <p:spPr>
          <a:xfrm>
            <a:off x="475487" y="476777"/>
            <a:ext cx="3864383" cy="3480257"/>
          </a:xfrm>
          <a:prstGeom prst="rect">
            <a:avLst/>
          </a:prstGeom>
          <a:solidFill>
            <a:srgbClr val="7F7F7F">
              <a:alpha val="235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475487" y="4118658"/>
            <a:ext cx="3864383" cy="2278771"/>
          </a:xfrm>
          <a:prstGeom prst="rect">
            <a:avLst/>
          </a:prstGeom>
          <a:solidFill>
            <a:srgbClr val="7F7F7F">
              <a:alpha val="2352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4501415" y="476778"/>
            <a:ext cx="7212450" cy="5920653"/>
          </a:xfrm>
          <a:prstGeom prst="rect">
            <a:avLst/>
          </a:prstGeom>
          <a:solidFill>
            <a:schemeClr val="accent5">
              <a:alpha val="94509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 txBox="1"/>
          <p:nvPr>
            <p:ph type="ctrTitle"/>
          </p:nvPr>
        </p:nvSpPr>
        <p:spPr>
          <a:xfrm>
            <a:off x="5141495" y="760490"/>
            <a:ext cx="5956353" cy="312982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Calibri"/>
              <a:buNone/>
            </a:pPr>
            <a:r>
              <a:rPr lang="cs-CZ" sz="4800">
                <a:solidFill>
                  <a:srgbClr val="FFFFFF"/>
                </a:solidFill>
              </a:rPr>
              <a:t>GREEN AREAS IN OUR SCHOOL, TOWN AND ITS SURROUNDINGS</a:t>
            </a:r>
            <a:endParaRPr sz="4800">
              <a:solidFill>
                <a:srgbClr val="FFFFFF"/>
              </a:solidFill>
            </a:endParaRPr>
          </a:p>
        </p:txBody>
      </p:sp>
      <p:sp>
        <p:nvSpPr>
          <p:cNvPr id="97" name="Google Shape;97;p1"/>
          <p:cNvSpPr txBox="1"/>
          <p:nvPr>
            <p:ph idx="1" type="subTitle"/>
          </p:nvPr>
        </p:nvSpPr>
        <p:spPr>
          <a:xfrm>
            <a:off x="5141495" y="4173604"/>
            <a:ext cx="5956353" cy="19238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cs-CZ">
                <a:solidFill>
                  <a:schemeClr val="lt1"/>
                </a:solidFill>
              </a:rPr>
              <a:t>C3 mobility in INSTITUTO DE EDUCACIÓN SECUNDARIA "VILLA DE ABARÁN" </a:t>
            </a:r>
            <a:endParaRPr>
              <a:solidFill>
                <a:schemeClr val="lt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cs-CZ">
                <a:solidFill>
                  <a:schemeClr val="lt1"/>
                </a:solidFill>
              </a:rPr>
              <a:t>1</a:t>
            </a:r>
            <a:r>
              <a:rPr baseline="30000" lang="cs-CZ">
                <a:solidFill>
                  <a:schemeClr val="lt1"/>
                </a:solidFill>
              </a:rPr>
              <a:t>st</a:t>
            </a:r>
            <a:r>
              <a:rPr lang="cs-CZ">
                <a:solidFill>
                  <a:schemeClr val="lt1"/>
                </a:solidFill>
              </a:rPr>
              <a:t> October – 8</a:t>
            </a:r>
            <a:r>
              <a:rPr baseline="30000" lang="cs-CZ">
                <a:solidFill>
                  <a:schemeClr val="lt1"/>
                </a:solidFill>
              </a:rPr>
              <a:t>th</a:t>
            </a:r>
            <a:r>
              <a:rPr lang="cs-CZ">
                <a:solidFill>
                  <a:schemeClr val="lt1"/>
                </a:solidFill>
              </a:rPr>
              <a:t> October 2022</a:t>
            </a:r>
            <a:endParaRPr/>
          </a:p>
        </p:txBody>
      </p:sp>
      <p:sp>
        <p:nvSpPr>
          <p:cNvPr id="98" name="Google Shape;98;p1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99" name="Google Shape;9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3835" y="660649"/>
            <a:ext cx="3259173" cy="31125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0" name="Google Shape;100;p1"/>
          <p:cNvCxnSpPr/>
          <p:nvPr/>
        </p:nvCxnSpPr>
        <p:spPr>
          <a:xfrm>
            <a:off x="5287478" y="4020397"/>
            <a:ext cx="3657600" cy="0"/>
          </a:xfrm>
          <a:prstGeom prst="straightConnector1">
            <a:avLst/>
          </a:prstGeom>
          <a:noFill/>
          <a:ln cap="flat" cmpd="sng" w="19050">
            <a:solidFill>
              <a:srgbClr val="FFFFFF">
                <a:alpha val="80000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01" name="Google Shape;10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6366" y="4997489"/>
            <a:ext cx="3459637" cy="988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15a4a24a6fc_0_33"/>
          <p:cNvSpPr txBox="1"/>
          <p:nvPr>
            <p:ph type="title"/>
          </p:nvPr>
        </p:nvSpPr>
        <p:spPr>
          <a:xfrm>
            <a:off x="1024128" y="264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rPr lang="cs-CZ"/>
              <a:t>OUR SCHOOL INSIDE OUT </a:t>
            </a:r>
            <a:endParaRPr/>
          </a:p>
        </p:txBody>
      </p:sp>
      <p:sp>
        <p:nvSpPr>
          <p:cNvPr id="183" name="Google Shape;183;g15a4a24a6fc_0_33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184" name="Google Shape;184;g15a4a24a6fc_0_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15a4a24a6fc_0_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88567" y="1106330"/>
            <a:ext cx="3576319" cy="2682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15a4a24a6fc_0_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88566" y="3988429"/>
            <a:ext cx="3576319" cy="2682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15a4a24a6fc_0_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27112" y="1089660"/>
            <a:ext cx="3576320" cy="2682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g15a4a24a6fc_0_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27112" y="3991317"/>
            <a:ext cx="3576320" cy="2682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g15a4a24a6fc_0_3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307840" y="2447451"/>
            <a:ext cx="3576319" cy="2682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15a4a24a6fc_0_45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descr="Graf odpovědí Formulářů. Název otázky: Would you appreciate if the relaxation room/the atrium/the park outside were open all the time during the breaks?. Počet odpovědí: 35 odpovědí." id="195" name="Google Shape;195;g15a4a24a6fc_0_45" title="Would you appreciate if the relaxation room/the atrium/the park outside were open all the time during the breaks?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34979"/>
            <a:ext cx="12192000" cy="6197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15a4a24a6fc_0_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ct val="100000"/>
              <a:buFont typeface="Algerian"/>
              <a:buNone/>
            </a:pPr>
            <a:r>
              <a:rPr lang="cs-CZ">
                <a:latin typeface="Algerian"/>
                <a:ea typeface="Algerian"/>
                <a:cs typeface="Algerian"/>
                <a:sym typeface="Algerian"/>
              </a:rPr>
              <a:t>RELAXATION CLASSROOM</a:t>
            </a:r>
            <a:br>
              <a:rPr lang="cs-CZ">
                <a:latin typeface="Algerian"/>
                <a:ea typeface="Algerian"/>
                <a:cs typeface="Algerian"/>
                <a:sym typeface="Algerian"/>
              </a:rPr>
            </a:br>
            <a:r>
              <a:rPr lang="cs-CZ">
                <a:latin typeface="Algerian"/>
                <a:ea typeface="Algerian"/>
                <a:cs typeface="Algerian"/>
                <a:sym typeface="Algerian"/>
              </a:rPr>
              <a:t>INNER SCHOOLYARD</a:t>
            </a:r>
            <a:br>
              <a:rPr lang="cs-CZ">
                <a:latin typeface="Algerian"/>
                <a:ea typeface="Algerian"/>
                <a:cs typeface="Algerian"/>
                <a:sym typeface="Algerian"/>
              </a:rPr>
            </a:br>
            <a:r>
              <a:rPr lang="cs-CZ">
                <a:latin typeface="Algerian"/>
                <a:ea typeface="Algerian"/>
                <a:cs typeface="Algerian"/>
                <a:sym typeface="Algerian"/>
              </a:rPr>
              <a:t>TOWN PARK CLOSE BY</a:t>
            </a:r>
            <a:endParaRPr>
              <a:latin typeface="Algerian"/>
              <a:ea typeface="Algerian"/>
              <a:cs typeface="Algerian"/>
              <a:sym typeface="Algerian"/>
            </a:endParaRPr>
          </a:p>
        </p:txBody>
      </p:sp>
      <p:pic>
        <p:nvPicPr>
          <p:cNvPr descr="School playground hi-res stock photography and images - Alamy" id="202" name="Google Shape;202;p5"/>
          <p:cNvPicPr preferRelativeResize="0"/>
          <p:nvPr>
            <p:ph idx="2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94141" y="2800952"/>
            <a:ext cx="3403717" cy="326490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5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descr="How to Create a School Calming Room for Students" id="204" name="Google Shape;20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4469" y="2424363"/>
            <a:ext cx="3213064" cy="27552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ddison Town Park | Addison Texas" id="205" name="Google Shape;20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830015" y="3846496"/>
            <a:ext cx="3007516" cy="2666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5a4a24a6fc_0_52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sp>
        <p:nvSpPr>
          <p:cNvPr id="212" name="Google Shape;212;g15a4a24a6fc_0_52"/>
          <p:cNvSpPr txBox="1"/>
          <p:nvPr>
            <p:ph idx="1" type="body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13" name="Google Shape;213;g15a4a24a6fc_0_52"/>
          <p:cNvSpPr txBox="1"/>
          <p:nvPr>
            <p:ph idx="2" type="body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14" name="Google Shape;214;g15a4a24a6fc_0_52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descr="Graf odpovědí Formulářů. Název otázky: What would help you to feel more physically and psychically relaxed at school?. Počet odpovědí: 35 odpovědí." id="215" name="Google Shape;215;g15a4a24a6fc_0_52" title="What would help you to feel more physically and psychically relaxed at school?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29828"/>
            <a:ext cx="12192000" cy="5798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g15a4a24a6fc_0_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5a4a24a6fc_0_65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sp>
        <p:nvSpPr>
          <p:cNvPr id="222" name="Google Shape;222;g15a4a24a6fc_0_65"/>
          <p:cNvSpPr txBox="1"/>
          <p:nvPr>
            <p:ph idx="1" type="body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23" name="Google Shape;223;g15a4a24a6fc_0_65"/>
          <p:cNvSpPr txBox="1"/>
          <p:nvPr>
            <p:ph idx="2" type="body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24" name="Google Shape;224;g15a4a24a6fc_0_65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descr="Graf odpovědí Formulářů. Název otázky: Where could we create more green spaces at Unesco?. Počet odpovědí: 35 odpovědí." id="225" name="Google Shape;225;g15a4a24a6fc_0_65" title="Where could we create more green spaces at Unesco?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29828"/>
            <a:ext cx="12192000" cy="5798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g15a4a24a6fc_0_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5a4a24a6fc_0_94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sp>
        <p:nvSpPr>
          <p:cNvPr id="232" name="Google Shape;232;g15a4a24a6fc_0_94"/>
          <p:cNvSpPr txBox="1"/>
          <p:nvPr>
            <p:ph idx="1" type="body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33" name="Google Shape;233;g15a4a24a6fc_0_94"/>
          <p:cNvSpPr txBox="1"/>
          <p:nvPr>
            <p:ph idx="2" type="body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34" name="Google Shape;234;g15a4a24a6fc_0_94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descr="Graf odpovědí Formulářů. Název otázky: How could school become more eco-friendly?. Počet odpovědí: 35 odpovědí." id="235" name="Google Shape;235;g15a4a24a6fc_0_94" title="How could school become more eco-friendly?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29828"/>
            <a:ext cx="12192000" cy="5798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15a4a24a6fc_0_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239" y="5316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5a4a24a6fc_0_102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rPr lang="cs-CZ"/>
              <a:t>OUR SCHOOL GARDEN TRANSFORMATION</a:t>
            </a:r>
            <a:endParaRPr/>
          </a:p>
        </p:txBody>
      </p:sp>
      <p:sp>
        <p:nvSpPr>
          <p:cNvPr id="242" name="Google Shape;242;g15a4a24a6fc_0_102"/>
          <p:cNvSpPr txBox="1"/>
          <p:nvPr>
            <p:ph idx="1" type="body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43" name="Google Shape;243;g15a4a24a6fc_0_102"/>
          <p:cNvSpPr txBox="1"/>
          <p:nvPr>
            <p:ph idx="2" type="body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44" name="Google Shape;244;g15a4a24a6fc_0_102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245" name="Google Shape;245;g15a4a24a6fc_0_102" title="Video-Hotové.mp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15a4a24a6fc_0_10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070239" y="5785011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10"/>
          <p:cNvSpPr txBox="1"/>
          <p:nvPr>
            <p:ph type="ctrTitle"/>
          </p:nvPr>
        </p:nvSpPr>
        <p:spPr>
          <a:xfrm>
            <a:off x="1094095" y="851517"/>
            <a:ext cx="5238466" cy="2991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>
                <a:solidFill>
                  <a:srgbClr val="FF0000"/>
                </a:solidFill>
              </a:rPr>
              <a:t>THANK YOU FOR YOUR ATTENTION!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3" name="Google Shape;253;p10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54" name="Google Shape;254;p10"/>
          <p:cNvSpPr/>
          <p:nvPr/>
        </p:nvSpPr>
        <p:spPr>
          <a:xfrm>
            <a:off x="5510370" y="851518"/>
            <a:ext cx="6184806" cy="5154967"/>
          </a:xfrm>
          <a:custGeom>
            <a:rect b="b" l="l" r="r" t="t"/>
            <a:pathLst>
              <a:path extrusionOk="0" h="5154967" w="6184806">
                <a:moveTo>
                  <a:pt x="363179" y="3125191"/>
                </a:moveTo>
                <a:cubicBezTo>
                  <a:pt x="363179" y="3125191"/>
                  <a:pt x="363179" y="3125191"/>
                  <a:pt x="898270" y="3125191"/>
                </a:cubicBezTo>
                <a:cubicBezTo>
                  <a:pt x="931786" y="3125191"/>
                  <a:pt x="964145" y="3143614"/>
                  <a:pt x="980326" y="3173551"/>
                </a:cubicBezTo>
                <a:cubicBezTo>
                  <a:pt x="980326" y="3173551"/>
                  <a:pt x="980326" y="3173551"/>
                  <a:pt x="1248448" y="3635277"/>
                </a:cubicBezTo>
                <a:cubicBezTo>
                  <a:pt x="1265784" y="3664063"/>
                  <a:pt x="1265784" y="3700909"/>
                  <a:pt x="1248448" y="3729695"/>
                </a:cubicBezTo>
                <a:cubicBezTo>
                  <a:pt x="1248448" y="3729695"/>
                  <a:pt x="1248448" y="3729695"/>
                  <a:pt x="980326" y="4191421"/>
                </a:cubicBezTo>
                <a:cubicBezTo>
                  <a:pt x="964145" y="4221358"/>
                  <a:pt x="931786" y="4239781"/>
                  <a:pt x="898270" y="4239781"/>
                </a:cubicBezTo>
                <a:cubicBezTo>
                  <a:pt x="898270" y="4239781"/>
                  <a:pt x="898270" y="4239781"/>
                  <a:pt x="363179" y="4239781"/>
                </a:cubicBezTo>
                <a:cubicBezTo>
                  <a:pt x="328508" y="4239781"/>
                  <a:pt x="297305" y="4221358"/>
                  <a:pt x="279969" y="4191421"/>
                </a:cubicBezTo>
                <a:cubicBezTo>
                  <a:pt x="279969" y="4191421"/>
                  <a:pt x="279969" y="4191421"/>
                  <a:pt x="13002" y="3729695"/>
                </a:cubicBezTo>
                <a:cubicBezTo>
                  <a:pt x="-4334" y="3700909"/>
                  <a:pt x="-4334" y="3664063"/>
                  <a:pt x="13002" y="3635277"/>
                </a:cubicBezTo>
                <a:cubicBezTo>
                  <a:pt x="13002" y="3635277"/>
                  <a:pt x="13002" y="3635277"/>
                  <a:pt x="279969" y="3173551"/>
                </a:cubicBezTo>
                <a:cubicBezTo>
                  <a:pt x="297305" y="3143614"/>
                  <a:pt x="328508" y="3125191"/>
                  <a:pt x="363179" y="3125191"/>
                </a:cubicBezTo>
                <a:close/>
                <a:moveTo>
                  <a:pt x="2489721" y="570035"/>
                </a:moveTo>
                <a:cubicBezTo>
                  <a:pt x="2489721" y="570035"/>
                  <a:pt x="2489721" y="570035"/>
                  <a:pt x="2764862" y="570035"/>
                </a:cubicBezTo>
                <a:lnTo>
                  <a:pt x="2796959" y="570035"/>
                </a:lnTo>
                <a:lnTo>
                  <a:pt x="2827587" y="622777"/>
                </a:lnTo>
                <a:cubicBezTo>
                  <a:pt x="2870233" y="696217"/>
                  <a:pt x="2919858" y="781675"/>
                  <a:pt x="2977604" y="881117"/>
                </a:cubicBezTo>
                <a:cubicBezTo>
                  <a:pt x="3004153" y="925204"/>
                  <a:pt x="3004153" y="981634"/>
                  <a:pt x="2977604" y="1025720"/>
                </a:cubicBezTo>
                <a:cubicBezTo>
                  <a:pt x="2977604" y="1025720"/>
                  <a:pt x="2977604" y="1025720"/>
                  <a:pt x="2566968" y="1732863"/>
                </a:cubicBezTo>
                <a:cubicBezTo>
                  <a:pt x="2542188" y="1778712"/>
                  <a:pt x="2492629" y="1806927"/>
                  <a:pt x="2441299" y="1806927"/>
                </a:cubicBezTo>
                <a:cubicBezTo>
                  <a:pt x="2441299" y="1806927"/>
                  <a:pt x="2441299" y="1806927"/>
                  <a:pt x="1621798" y="1806927"/>
                </a:cubicBezTo>
                <a:cubicBezTo>
                  <a:pt x="1608523" y="1806927"/>
                  <a:pt x="1595580" y="1805163"/>
                  <a:pt x="1583218" y="1801802"/>
                </a:cubicBezTo>
                <a:lnTo>
                  <a:pt x="1556683" y="1790677"/>
                </a:lnTo>
                <a:lnTo>
                  <a:pt x="1572899" y="1762630"/>
                </a:lnTo>
                <a:cubicBezTo>
                  <a:pt x="1719523" y="1509042"/>
                  <a:pt x="1907201" y="1184448"/>
                  <a:pt x="2147429" y="768968"/>
                </a:cubicBezTo>
                <a:cubicBezTo>
                  <a:pt x="2218739" y="645819"/>
                  <a:pt x="2347099" y="570035"/>
                  <a:pt x="2489721" y="570035"/>
                </a:cubicBezTo>
                <a:close/>
                <a:moveTo>
                  <a:pt x="1573268" y="0"/>
                </a:moveTo>
                <a:cubicBezTo>
                  <a:pt x="1573268" y="0"/>
                  <a:pt x="1573268" y="0"/>
                  <a:pt x="2497662" y="0"/>
                </a:cubicBezTo>
                <a:cubicBezTo>
                  <a:pt x="2555561" y="0"/>
                  <a:pt x="2611463" y="31828"/>
                  <a:pt x="2639415" y="83546"/>
                </a:cubicBezTo>
                <a:cubicBezTo>
                  <a:pt x="2639415" y="83546"/>
                  <a:pt x="2639415" y="83546"/>
                  <a:pt x="2887862" y="511387"/>
                </a:cubicBezTo>
                <a:lnTo>
                  <a:pt x="2915928" y="559720"/>
                </a:lnTo>
                <a:lnTo>
                  <a:pt x="2893844" y="559720"/>
                </a:lnTo>
                <a:lnTo>
                  <a:pt x="2789466" y="559720"/>
                </a:lnTo>
                <a:lnTo>
                  <a:pt x="2744122" y="481634"/>
                </a:lnTo>
                <a:cubicBezTo>
                  <a:pt x="2570885" y="183309"/>
                  <a:pt x="2570885" y="183309"/>
                  <a:pt x="2570885" y="183309"/>
                </a:cubicBezTo>
                <a:cubicBezTo>
                  <a:pt x="2546104" y="137459"/>
                  <a:pt x="2496545" y="109243"/>
                  <a:pt x="2445216" y="109243"/>
                </a:cubicBezTo>
                <a:cubicBezTo>
                  <a:pt x="1625714" y="109243"/>
                  <a:pt x="1625714" y="109243"/>
                  <a:pt x="1625714" y="109243"/>
                </a:cubicBezTo>
                <a:cubicBezTo>
                  <a:pt x="1572615" y="109243"/>
                  <a:pt x="1524825" y="137459"/>
                  <a:pt x="1498276" y="183309"/>
                </a:cubicBezTo>
                <a:cubicBezTo>
                  <a:pt x="1089410" y="890450"/>
                  <a:pt x="1089410" y="890450"/>
                  <a:pt x="1089410" y="890450"/>
                </a:cubicBezTo>
                <a:cubicBezTo>
                  <a:pt x="1062860" y="934537"/>
                  <a:pt x="1062860" y="990967"/>
                  <a:pt x="1089410" y="1035054"/>
                </a:cubicBezTo>
                <a:cubicBezTo>
                  <a:pt x="1498276" y="1742196"/>
                  <a:pt x="1498276" y="1742196"/>
                  <a:pt x="1498276" y="1742196"/>
                </a:cubicBezTo>
                <a:cubicBezTo>
                  <a:pt x="1511551" y="1765121"/>
                  <a:pt x="1530135" y="1783637"/>
                  <a:pt x="1552039" y="1796422"/>
                </a:cubicBezTo>
                <a:lnTo>
                  <a:pt x="1558260" y="1799029"/>
                </a:lnTo>
                <a:lnTo>
                  <a:pt x="1524911" y="1856707"/>
                </a:lnTo>
                <a:lnTo>
                  <a:pt x="1500108" y="1899604"/>
                </a:lnTo>
                <a:lnTo>
                  <a:pt x="1525834" y="1910390"/>
                </a:lnTo>
                <a:cubicBezTo>
                  <a:pt x="1539779" y="1914181"/>
                  <a:pt x="1554378" y="1916170"/>
                  <a:pt x="1569352" y="1916170"/>
                </a:cubicBezTo>
                <a:cubicBezTo>
                  <a:pt x="2493745" y="1916170"/>
                  <a:pt x="2493745" y="1916170"/>
                  <a:pt x="2493745" y="1916170"/>
                </a:cubicBezTo>
                <a:cubicBezTo>
                  <a:pt x="2551645" y="1916170"/>
                  <a:pt x="2607546" y="1884345"/>
                  <a:pt x="2635498" y="1832627"/>
                </a:cubicBezTo>
                <a:cubicBezTo>
                  <a:pt x="3098693" y="1034974"/>
                  <a:pt x="3098693" y="1034974"/>
                  <a:pt x="3098693" y="1034974"/>
                </a:cubicBezTo>
                <a:cubicBezTo>
                  <a:pt x="3128641" y="985246"/>
                  <a:pt x="3128641" y="921593"/>
                  <a:pt x="3098693" y="871863"/>
                </a:cubicBezTo>
                <a:cubicBezTo>
                  <a:pt x="3040794" y="772157"/>
                  <a:pt x="2990132" y="684914"/>
                  <a:pt x="2945803" y="608576"/>
                </a:cubicBezTo>
                <a:lnTo>
                  <a:pt x="2923422" y="570035"/>
                </a:lnTo>
                <a:lnTo>
                  <a:pt x="3027104" y="570035"/>
                </a:lnTo>
                <a:cubicBezTo>
                  <a:pt x="3349535" y="570035"/>
                  <a:pt x="3865424" y="570035"/>
                  <a:pt x="4690846" y="570035"/>
                </a:cubicBezTo>
                <a:cubicBezTo>
                  <a:pt x="4828714" y="570035"/>
                  <a:pt x="4961827" y="645819"/>
                  <a:pt x="5028384" y="768968"/>
                </a:cubicBezTo>
                <a:cubicBezTo>
                  <a:pt x="5028384" y="768968"/>
                  <a:pt x="5028384" y="768968"/>
                  <a:pt x="6131323" y="2668304"/>
                </a:cubicBezTo>
                <a:cubicBezTo>
                  <a:pt x="6202634" y="2786717"/>
                  <a:pt x="6202634" y="2938285"/>
                  <a:pt x="6131323" y="3056698"/>
                </a:cubicBezTo>
                <a:cubicBezTo>
                  <a:pt x="6131323" y="3056698"/>
                  <a:pt x="6131323" y="3056698"/>
                  <a:pt x="5028384" y="4956035"/>
                </a:cubicBezTo>
                <a:cubicBezTo>
                  <a:pt x="4961827" y="5079184"/>
                  <a:pt x="4828714" y="5154967"/>
                  <a:pt x="4690846" y="5154967"/>
                </a:cubicBezTo>
                <a:cubicBezTo>
                  <a:pt x="4690846" y="5154967"/>
                  <a:pt x="4690846" y="5154967"/>
                  <a:pt x="2489721" y="5154967"/>
                </a:cubicBezTo>
                <a:cubicBezTo>
                  <a:pt x="2347099" y="5154967"/>
                  <a:pt x="2218739" y="5079184"/>
                  <a:pt x="2147429" y="4956035"/>
                </a:cubicBezTo>
                <a:cubicBezTo>
                  <a:pt x="2147429" y="4956035"/>
                  <a:pt x="2147429" y="4956035"/>
                  <a:pt x="1049243" y="3056698"/>
                </a:cubicBezTo>
                <a:cubicBezTo>
                  <a:pt x="977932" y="2938285"/>
                  <a:pt x="977932" y="2786717"/>
                  <a:pt x="1049243" y="2668304"/>
                </a:cubicBezTo>
                <a:cubicBezTo>
                  <a:pt x="1049243" y="2668304"/>
                  <a:pt x="1049243" y="2668304"/>
                  <a:pt x="1457007" y="1963067"/>
                </a:cubicBezTo>
                <a:lnTo>
                  <a:pt x="1491373" y="1903634"/>
                </a:lnTo>
                <a:lnTo>
                  <a:pt x="1490164" y="1903127"/>
                </a:lnTo>
                <a:cubicBezTo>
                  <a:pt x="1465456" y="1888705"/>
                  <a:pt x="1444493" y="1867820"/>
                  <a:pt x="1429519" y="1841960"/>
                </a:cubicBezTo>
                <a:cubicBezTo>
                  <a:pt x="1429519" y="1841960"/>
                  <a:pt x="1429519" y="1841960"/>
                  <a:pt x="968320" y="1044307"/>
                </a:cubicBezTo>
                <a:cubicBezTo>
                  <a:pt x="938371" y="994579"/>
                  <a:pt x="938371" y="930926"/>
                  <a:pt x="968320" y="881196"/>
                </a:cubicBezTo>
                <a:cubicBezTo>
                  <a:pt x="968320" y="881196"/>
                  <a:pt x="968320" y="881196"/>
                  <a:pt x="1429519" y="83546"/>
                </a:cubicBezTo>
                <a:cubicBezTo>
                  <a:pt x="1459466" y="31828"/>
                  <a:pt x="1513373" y="0"/>
                  <a:pt x="1573268" y="0"/>
                </a:cubicBezTo>
                <a:close/>
              </a:path>
            </a:pathLst>
          </a:custGeom>
          <a:solidFill>
            <a:srgbClr val="7F7F7F">
              <a:alpha val="14509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5" name="Google Shape;255;p10"/>
          <p:cNvPicPr preferRelativeResize="0"/>
          <p:nvPr/>
        </p:nvPicPr>
        <p:blipFill rotWithShape="1">
          <a:blip r:embed="rId3">
            <a:alphaModFix/>
          </a:blip>
          <a:srcRect b="3" l="4500" r="3" t="0"/>
          <a:stretch/>
        </p:blipFill>
        <p:spPr>
          <a:xfrm>
            <a:off x="7531505" y="2129307"/>
            <a:ext cx="3217328" cy="32173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a7b6019aff_0_0"/>
          <p:cNvSpPr txBox="1"/>
          <p:nvPr>
            <p:ph type="ctrTitle"/>
          </p:nvPr>
        </p:nvSpPr>
        <p:spPr>
          <a:xfrm>
            <a:off x="457200" y="4960137"/>
            <a:ext cx="7772400" cy="1463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1a7b6019aff_0_0"/>
          <p:cNvSpPr txBox="1"/>
          <p:nvPr>
            <p:ph idx="1" type="subTitle"/>
          </p:nvPr>
        </p:nvSpPr>
        <p:spPr>
          <a:xfrm>
            <a:off x="8610600" y="4960137"/>
            <a:ext cx="3200400" cy="1463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20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a7b6019aff_0_0"/>
          <p:cNvSpPr txBox="1"/>
          <p:nvPr>
            <p:ph idx="12" type="sldNum"/>
          </p:nvPr>
        </p:nvSpPr>
        <p:spPr>
          <a:xfrm>
            <a:off x="10837333" y="6470704"/>
            <a:ext cx="973800" cy="274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1000"/>
              <a:buFont typeface="Twentieth Century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2"/>
          <p:cNvSpPr txBox="1"/>
          <p:nvPr>
            <p:ph type="title"/>
          </p:nvPr>
        </p:nvSpPr>
        <p:spPr>
          <a:xfrm>
            <a:off x="6981824" y="1367673"/>
            <a:ext cx="4375151" cy="266550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Calibri"/>
              <a:buNone/>
            </a:pPr>
            <a:r>
              <a:rPr lang="cs-CZ" sz="4500">
                <a:solidFill>
                  <a:schemeClr val="lt1"/>
                </a:solidFill>
              </a:rPr>
              <a:t>WHY IS THE TEMPERATURE SO DIFFERENT?</a:t>
            </a:r>
            <a:br>
              <a:rPr lang="cs-CZ" sz="4500">
                <a:solidFill>
                  <a:schemeClr val="lt1"/>
                </a:solidFill>
              </a:rPr>
            </a:br>
            <a:endParaRPr sz="4500">
              <a:solidFill>
                <a:schemeClr val="lt1"/>
              </a:solidFill>
            </a:endParaRPr>
          </a:p>
        </p:txBody>
      </p:sp>
      <p:pic>
        <p:nvPicPr>
          <p:cNvPr descr="Obsah obrázku text, scéna, směr, silnice&#10;&#10;Popis byl vytvořen automaticky" id="115" name="Google Shape;115;p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890" l="0" r="2" t="12744"/>
          <a:stretch/>
        </p:blipFill>
        <p:spPr>
          <a:xfrm>
            <a:off x="1" y="2"/>
            <a:ext cx="6249303" cy="6857998"/>
          </a:xfrm>
          <a:prstGeom prst="rect">
            <a:avLst/>
          </a:prstGeom>
          <a:noFill/>
          <a:ln>
            <a:noFill/>
          </a:ln>
          <a:effectLst>
            <a:outerShdw blurRad="381000" rotWithShape="0" algn="tl" dist="152400">
              <a:srgbClr val="000000">
                <a:alpha val="9411"/>
              </a:srgbClr>
            </a:outerShdw>
          </a:effectLst>
        </p:spPr>
      </p:pic>
      <p:sp>
        <p:nvSpPr>
          <p:cNvPr id="116" name="Google Shape;116;p2"/>
          <p:cNvSpPr txBox="1"/>
          <p:nvPr>
            <p:ph idx="2" type="body"/>
          </p:nvPr>
        </p:nvSpPr>
        <p:spPr>
          <a:xfrm>
            <a:off x="6979182" y="4414180"/>
            <a:ext cx="4377793" cy="884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</a:pPr>
            <a:r>
              <a:rPr lang="cs-CZ" sz="1900">
                <a:solidFill>
                  <a:schemeClr val="lt1"/>
                </a:solidFill>
              </a:rPr>
              <a:t>THE SAME CITY, THE SAME DAY, THE SAME TIME BUT TWO DIFFERENT STREETS….</a:t>
            </a:r>
            <a:endParaRPr/>
          </a:p>
        </p:txBody>
      </p:sp>
      <p:sp>
        <p:nvSpPr>
          <p:cNvPr id="117" name="Google Shape;117;p2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18" name="Google Shape;118;p2"/>
          <p:cNvSpPr/>
          <p:nvPr/>
        </p:nvSpPr>
        <p:spPr>
          <a:xfrm rot="-5400000">
            <a:off x="2404000" y="2991370"/>
            <a:ext cx="6857455" cy="874716"/>
          </a:xfrm>
          <a:custGeom>
            <a:rect b="b" l="l" r="r" t="t"/>
            <a:pathLst>
              <a:path extrusionOk="0" h="874716" w="6857455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8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2"/>
          <p:cNvSpPr/>
          <p:nvPr/>
        </p:nvSpPr>
        <p:spPr>
          <a:xfrm rot="-5400000">
            <a:off x="2403998" y="2991370"/>
            <a:ext cx="6857455" cy="874716"/>
          </a:xfrm>
          <a:custGeom>
            <a:rect b="b" l="l" r="r" t="t"/>
            <a:pathLst>
              <a:path extrusionOk="0" h="874716" w="6857455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7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blipFill rotWithShape="1">
            <a:blip r:embed="rId4">
              <a:alphaModFix amt="57000"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0" name="Google Shape;120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071903" y="5787607"/>
            <a:ext cx="1120096" cy="1069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4b4f0e5a2b_1_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14b4f0e5a2b_1_1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27" name="Google Shape;127;g14b4f0e5a2b_1_1"/>
          <p:cNvSpPr/>
          <p:nvPr/>
        </p:nvSpPr>
        <p:spPr>
          <a:xfrm rot="-5400000">
            <a:off x="2404000" y="2991370"/>
            <a:ext cx="6857455" cy="874716"/>
          </a:xfrm>
          <a:custGeom>
            <a:rect b="b" l="l" r="r" t="t"/>
            <a:pathLst>
              <a:path extrusionOk="0" h="874716" w="6857455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8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14b4f0e5a2b_1_1"/>
          <p:cNvSpPr/>
          <p:nvPr/>
        </p:nvSpPr>
        <p:spPr>
          <a:xfrm rot="-5400000">
            <a:off x="2403998" y="2991370"/>
            <a:ext cx="6857455" cy="874716"/>
          </a:xfrm>
          <a:custGeom>
            <a:rect b="b" l="l" r="r" t="t"/>
            <a:pathLst>
              <a:path extrusionOk="0" h="874716" w="6857455">
                <a:moveTo>
                  <a:pt x="6857455" y="804643"/>
                </a:moveTo>
                <a:lnTo>
                  <a:pt x="6857455" y="562246"/>
                </a:lnTo>
                <a:lnTo>
                  <a:pt x="6829178" y="551284"/>
                </a:lnTo>
                <a:cubicBezTo>
                  <a:pt x="6805745" y="539044"/>
                  <a:pt x="6784885" y="521708"/>
                  <a:pt x="6766024" y="500372"/>
                </a:cubicBezTo>
                <a:cubicBezTo>
                  <a:pt x="6755166" y="488179"/>
                  <a:pt x="6746784" y="486845"/>
                  <a:pt x="6734971" y="500944"/>
                </a:cubicBezTo>
                <a:cubicBezTo>
                  <a:pt x="6721257" y="517326"/>
                  <a:pt x="6701634" y="510850"/>
                  <a:pt x="6683915" y="507040"/>
                </a:cubicBezTo>
                <a:cubicBezTo>
                  <a:pt x="6665629" y="503230"/>
                  <a:pt x="6647148" y="499228"/>
                  <a:pt x="6628860" y="495418"/>
                </a:cubicBezTo>
                <a:cubicBezTo>
                  <a:pt x="6615335" y="492752"/>
                  <a:pt x="6601999" y="490466"/>
                  <a:pt x="6588662" y="487227"/>
                </a:cubicBezTo>
                <a:cubicBezTo>
                  <a:pt x="6547133" y="477129"/>
                  <a:pt x="6509794" y="480177"/>
                  <a:pt x="6476074" y="511230"/>
                </a:cubicBezTo>
                <a:cubicBezTo>
                  <a:pt x="6450356" y="535043"/>
                  <a:pt x="6417399" y="542093"/>
                  <a:pt x="6382345" y="534853"/>
                </a:cubicBezTo>
                <a:cubicBezTo>
                  <a:pt x="6377963" y="533901"/>
                  <a:pt x="6372439" y="530091"/>
                  <a:pt x="6369391" y="531615"/>
                </a:cubicBezTo>
                <a:cubicBezTo>
                  <a:pt x="6323479" y="553904"/>
                  <a:pt x="6287092" y="514658"/>
                  <a:pt x="6244799" y="512182"/>
                </a:cubicBezTo>
                <a:cubicBezTo>
                  <a:pt x="6226130" y="511040"/>
                  <a:pt x="6207079" y="496942"/>
                  <a:pt x="6190315" y="485703"/>
                </a:cubicBezTo>
                <a:cubicBezTo>
                  <a:pt x="6167262" y="470271"/>
                  <a:pt x="6146687" y="455412"/>
                  <a:pt x="6115446" y="462270"/>
                </a:cubicBezTo>
                <a:cubicBezTo>
                  <a:pt x="6084203" y="469319"/>
                  <a:pt x="6055627" y="456364"/>
                  <a:pt x="6032194" y="434266"/>
                </a:cubicBezTo>
                <a:cubicBezTo>
                  <a:pt x="6014287" y="417501"/>
                  <a:pt x="5994665" y="415977"/>
                  <a:pt x="5971042" y="420738"/>
                </a:cubicBezTo>
                <a:cubicBezTo>
                  <a:pt x="5941513" y="426645"/>
                  <a:pt x="5910842" y="427027"/>
                  <a:pt x="5880933" y="430646"/>
                </a:cubicBezTo>
                <a:cubicBezTo>
                  <a:pt x="5874454" y="431408"/>
                  <a:pt x="5866265" y="434076"/>
                  <a:pt x="5862452" y="438648"/>
                </a:cubicBezTo>
                <a:cubicBezTo>
                  <a:pt x="5815779" y="495418"/>
                  <a:pt x="5750055" y="495990"/>
                  <a:pt x="5685283" y="498658"/>
                </a:cubicBezTo>
                <a:cubicBezTo>
                  <a:pt x="5646039" y="500372"/>
                  <a:pt x="5606604" y="500372"/>
                  <a:pt x="5567169" y="499420"/>
                </a:cubicBezTo>
                <a:cubicBezTo>
                  <a:pt x="5553832" y="499228"/>
                  <a:pt x="5539736" y="496180"/>
                  <a:pt x="5527923" y="490466"/>
                </a:cubicBezTo>
                <a:cubicBezTo>
                  <a:pt x="5503348" y="478463"/>
                  <a:pt x="5480680" y="462843"/>
                  <a:pt x="5456292" y="450650"/>
                </a:cubicBezTo>
                <a:cubicBezTo>
                  <a:pt x="5447151" y="445886"/>
                  <a:pt x="5435338" y="445696"/>
                  <a:pt x="5424670" y="444934"/>
                </a:cubicBezTo>
                <a:cubicBezTo>
                  <a:pt x="5405809" y="443410"/>
                  <a:pt x="5384854" y="447982"/>
                  <a:pt x="5368662" y="441124"/>
                </a:cubicBezTo>
                <a:cubicBezTo>
                  <a:pt x="5326559" y="423407"/>
                  <a:pt x="5287123" y="427407"/>
                  <a:pt x="5247118" y="444934"/>
                </a:cubicBezTo>
                <a:cubicBezTo>
                  <a:pt x="5191108" y="469509"/>
                  <a:pt x="5138148" y="467605"/>
                  <a:pt x="5088617" y="428742"/>
                </a:cubicBezTo>
                <a:cubicBezTo>
                  <a:pt x="5066328" y="411215"/>
                  <a:pt x="5044609" y="419596"/>
                  <a:pt x="5025750" y="433694"/>
                </a:cubicBezTo>
                <a:cubicBezTo>
                  <a:pt x="5004032" y="450078"/>
                  <a:pt x="4982885" y="454268"/>
                  <a:pt x="4957930" y="442268"/>
                </a:cubicBezTo>
                <a:cubicBezTo>
                  <a:pt x="4952404" y="439600"/>
                  <a:pt x="4944594" y="440933"/>
                  <a:pt x="4938116" y="441886"/>
                </a:cubicBezTo>
                <a:cubicBezTo>
                  <a:pt x="4901158" y="446648"/>
                  <a:pt x="4864009" y="454650"/>
                  <a:pt x="4833910" y="421693"/>
                </a:cubicBezTo>
                <a:cubicBezTo>
                  <a:pt x="4828004" y="415214"/>
                  <a:pt x="4818097" y="412549"/>
                  <a:pt x="4810095" y="408167"/>
                </a:cubicBezTo>
                <a:cubicBezTo>
                  <a:pt x="4776566" y="390258"/>
                  <a:pt x="4777900" y="391974"/>
                  <a:pt x="4747991" y="413691"/>
                </a:cubicBezTo>
                <a:cubicBezTo>
                  <a:pt x="4732369" y="425121"/>
                  <a:pt x="4710842" y="436742"/>
                  <a:pt x="4692745" y="435790"/>
                </a:cubicBezTo>
                <a:cubicBezTo>
                  <a:pt x="4583584" y="430075"/>
                  <a:pt x="4479758" y="457508"/>
                  <a:pt x="4375933" y="483417"/>
                </a:cubicBezTo>
                <a:cubicBezTo>
                  <a:pt x="4311923" y="499420"/>
                  <a:pt x="4249436" y="500372"/>
                  <a:pt x="4185426" y="484179"/>
                </a:cubicBezTo>
                <a:cubicBezTo>
                  <a:pt x="4139133" y="472367"/>
                  <a:pt x="4095315" y="491800"/>
                  <a:pt x="4052072" y="505134"/>
                </a:cubicBezTo>
                <a:cubicBezTo>
                  <a:pt x="4043117" y="507799"/>
                  <a:pt x="4034735" y="518278"/>
                  <a:pt x="4029973" y="527233"/>
                </a:cubicBezTo>
                <a:cubicBezTo>
                  <a:pt x="4012826" y="558858"/>
                  <a:pt x="3984441" y="563810"/>
                  <a:pt x="3948626" y="550666"/>
                </a:cubicBezTo>
                <a:cubicBezTo>
                  <a:pt x="3920241" y="540377"/>
                  <a:pt x="3894332" y="526661"/>
                  <a:pt x="3871280" y="502275"/>
                </a:cubicBezTo>
                <a:cubicBezTo>
                  <a:pt x="3844229" y="473701"/>
                  <a:pt x="3816224" y="441124"/>
                  <a:pt x="3774312" y="429122"/>
                </a:cubicBezTo>
                <a:cubicBezTo>
                  <a:pt x="3756214" y="423979"/>
                  <a:pt x="3740593" y="423217"/>
                  <a:pt x="3721543" y="428552"/>
                </a:cubicBezTo>
                <a:cubicBezTo>
                  <a:pt x="3684583" y="438837"/>
                  <a:pt x="3647436" y="446078"/>
                  <a:pt x="3612763" y="414263"/>
                </a:cubicBezTo>
                <a:cubicBezTo>
                  <a:pt x="3593712" y="396736"/>
                  <a:pt x="3567994" y="385496"/>
                  <a:pt x="3537323" y="389878"/>
                </a:cubicBezTo>
                <a:cubicBezTo>
                  <a:pt x="3499031" y="395402"/>
                  <a:pt x="3464168" y="381496"/>
                  <a:pt x="3431593" y="360921"/>
                </a:cubicBezTo>
                <a:cubicBezTo>
                  <a:pt x="3419971" y="353491"/>
                  <a:pt x="3405682" y="349301"/>
                  <a:pt x="3392158" y="345681"/>
                </a:cubicBezTo>
                <a:cubicBezTo>
                  <a:pt x="3360915" y="337298"/>
                  <a:pt x="3329480" y="329868"/>
                  <a:pt x="3297856" y="323010"/>
                </a:cubicBezTo>
                <a:cubicBezTo>
                  <a:pt x="3271948" y="317296"/>
                  <a:pt x="3245849" y="313104"/>
                  <a:pt x="3219748" y="308151"/>
                </a:cubicBezTo>
                <a:cubicBezTo>
                  <a:pt x="3191173" y="302817"/>
                  <a:pt x="3168502" y="290433"/>
                  <a:pt x="3156692" y="261668"/>
                </a:cubicBezTo>
                <a:cubicBezTo>
                  <a:pt x="3152882" y="252524"/>
                  <a:pt x="3143737" y="245283"/>
                  <a:pt x="3136497" y="237663"/>
                </a:cubicBezTo>
                <a:cubicBezTo>
                  <a:pt x="3131355" y="232139"/>
                  <a:pt x="3124495" y="227947"/>
                  <a:pt x="3119733" y="222233"/>
                </a:cubicBezTo>
                <a:cubicBezTo>
                  <a:pt x="3094776" y="192132"/>
                  <a:pt x="3070201" y="161843"/>
                  <a:pt x="3045436" y="131742"/>
                </a:cubicBezTo>
                <a:cubicBezTo>
                  <a:pt x="3042958" y="128884"/>
                  <a:pt x="3040292" y="125455"/>
                  <a:pt x="3037054" y="124121"/>
                </a:cubicBezTo>
                <a:cubicBezTo>
                  <a:pt x="3003525" y="110215"/>
                  <a:pt x="2969614" y="97070"/>
                  <a:pt x="2936466" y="82400"/>
                </a:cubicBezTo>
                <a:cubicBezTo>
                  <a:pt x="2923702" y="76686"/>
                  <a:pt x="2910558" y="69637"/>
                  <a:pt x="2901031" y="59731"/>
                </a:cubicBezTo>
                <a:cubicBezTo>
                  <a:pt x="2879314" y="37250"/>
                  <a:pt x="2859502" y="12866"/>
                  <a:pt x="2828259" y="3149"/>
                </a:cubicBezTo>
                <a:cubicBezTo>
                  <a:pt x="2819114" y="293"/>
                  <a:pt x="2808256" y="-1231"/>
                  <a:pt x="2799492" y="1245"/>
                </a:cubicBezTo>
                <a:cubicBezTo>
                  <a:pt x="2763867" y="11532"/>
                  <a:pt x="2729005" y="24296"/>
                  <a:pt x="2693570" y="35154"/>
                </a:cubicBezTo>
                <a:cubicBezTo>
                  <a:pt x="2671092" y="41823"/>
                  <a:pt x="2650707" y="49825"/>
                  <a:pt x="2639847" y="73448"/>
                </a:cubicBezTo>
                <a:cubicBezTo>
                  <a:pt x="2636801" y="80114"/>
                  <a:pt x="2628226" y="87354"/>
                  <a:pt x="2621178" y="88688"/>
                </a:cubicBezTo>
                <a:cubicBezTo>
                  <a:pt x="2575839" y="97260"/>
                  <a:pt x="2531069" y="101451"/>
                  <a:pt x="2489348" y="72304"/>
                </a:cubicBezTo>
                <a:cubicBezTo>
                  <a:pt x="2480585" y="66017"/>
                  <a:pt x="2464201" y="66017"/>
                  <a:pt x="2452580" y="68683"/>
                </a:cubicBezTo>
                <a:cubicBezTo>
                  <a:pt x="2407811" y="78590"/>
                  <a:pt x="2365328" y="82020"/>
                  <a:pt x="2326464" y="50395"/>
                </a:cubicBezTo>
                <a:cubicBezTo>
                  <a:pt x="2321892" y="46585"/>
                  <a:pt x="2307224" y="50015"/>
                  <a:pt x="2300365" y="54777"/>
                </a:cubicBezTo>
                <a:cubicBezTo>
                  <a:pt x="2234259" y="101261"/>
                  <a:pt x="2198064" y="102405"/>
                  <a:pt x="2130434" y="58397"/>
                </a:cubicBezTo>
                <a:cubicBezTo>
                  <a:pt x="2126052" y="55539"/>
                  <a:pt x="2120337" y="52301"/>
                  <a:pt x="2118621" y="47919"/>
                </a:cubicBezTo>
                <a:cubicBezTo>
                  <a:pt x="2107001" y="19914"/>
                  <a:pt x="2082236" y="19152"/>
                  <a:pt x="2057659" y="16866"/>
                </a:cubicBezTo>
                <a:cubicBezTo>
                  <a:pt x="2030608" y="14390"/>
                  <a:pt x="2003555" y="11152"/>
                  <a:pt x="1976314" y="8865"/>
                </a:cubicBezTo>
                <a:cubicBezTo>
                  <a:pt x="1971550" y="8483"/>
                  <a:pt x="1966216" y="10007"/>
                  <a:pt x="1961454" y="11724"/>
                </a:cubicBezTo>
                <a:cubicBezTo>
                  <a:pt x="1943165" y="18010"/>
                  <a:pt x="1925449" y="27154"/>
                  <a:pt x="1906588" y="30964"/>
                </a:cubicBezTo>
                <a:cubicBezTo>
                  <a:pt x="1865821" y="39156"/>
                  <a:pt x="1826385" y="55539"/>
                  <a:pt x="1783330" y="48871"/>
                </a:cubicBezTo>
                <a:cubicBezTo>
                  <a:pt x="1775902" y="47729"/>
                  <a:pt x="1767327" y="53253"/>
                  <a:pt x="1759327" y="55349"/>
                </a:cubicBezTo>
                <a:cubicBezTo>
                  <a:pt x="1744849" y="58969"/>
                  <a:pt x="1730750" y="64111"/>
                  <a:pt x="1716082" y="65445"/>
                </a:cubicBezTo>
                <a:cubicBezTo>
                  <a:pt x="1677218" y="68875"/>
                  <a:pt x="1637975" y="71924"/>
                  <a:pt x="1598920" y="72114"/>
                </a:cubicBezTo>
                <a:cubicBezTo>
                  <a:pt x="1580061" y="72304"/>
                  <a:pt x="1561201" y="65065"/>
                  <a:pt x="1542150" y="62207"/>
                </a:cubicBezTo>
                <a:cubicBezTo>
                  <a:pt x="1533578" y="60873"/>
                  <a:pt x="1519669" y="58587"/>
                  <a:pt x="1516813" y="62779"/>
                </a:cubicBezTo>
                <a:cubicBezTo>
                  <a:pt x="1494714" y="94592"/>
                  <a:pt x="1463661" y="88496"/>
                  <a:pt x="1432228" y="88116"/>
                </a:cubicBezTo>
                <a:cubicBezTo>
                  <a:pt x="1362884" y="87354"/>
                  <a:pt x="1295826" y="60493"/>
                  <a:pt x="1224765" y="71924"/>
                </a:cubicBezTo>
                <a:cubicBezTo>
                  <a:pt x="1204191" y="75162"/>
                  <a:pt x="1181330" y="62397"/>
                  <a:pt x="1159231" y="58207"/>
                </a:cubicBezTo>
                <a:cubicBezTo>
                  <a:pt x="1147801" y="56111"/>
                  <a:pt x="1135228" y="53633"/>
                  <a:pt x="1124370" y="56301"/>
                </a:cubicBezTo>
                <a:cubicBezTo>
                  <a:pt x="1107605" y="60493"/>
                  <a:pt x="1091411" y="68113"/>
                  <a:pt x="1075600" y="75542"/>
                </a:cubicBezTo>
                <a:cubicBezTo>
                  <a:pt x="1046261" y="89258"/>
                  <a:pt x="1016162" y="89258"/>
                  <a:pt x="986633" y="79162"/>
                </a:cubicBezTo>
                <a:cubicBezTo>
                  <a:pt x="944722" y="64873"/>
                  <a:pt x="903193" y="64873"/>
                  <a:pt x="861089" y="76304"/>
                </a:cubicBezTo>
                <a:cubicBezTo>
                  <a:pt x="826990" y="85638"/>
                  <a:pt x="791935" y="92116"/>
                  <a:pt x="759168" y="104689"/>
                </a:cubicBezTo>
                <a:cubicBezTo>
                  <a:pt x="744689" y="110215"/>
                  <a:pt x="732497" y="126597"/>
                  <a:pt x="723735" y="140696"/>
                </a:cubicBezTo>
                <a:cubicBezTo>
                  <a:pt x="706018" y="169271"/>
                  <a:pt x="674013" y="169081"/>
                  <a:pt x="647532" y="147934"/>
                </a:cubicBezTo>
                <a:cubicBezTo>
                  <a:pt x="619717" y="125645"/>
                  <a:pt x="584664" y="112501"/>
                  <a:pt x="552659" y="95926"/>
                </a:cubicBezTo>
                <a:cubicBezTo>
                  <a:pt x="549993" y="94592"/>
                  <a:pt x="545039" y="96116"/>
                  <a:pt x="541800" y="97640"/>
                </a:cubicBezTo>
                <a:cubicBezTo>
                  <a:pt x="488649" y="122407"/>
                  <a:pt x="433593" y="126979"/>
                  <a:pt x="375107" y="123169"/>
                </a:cubicBezTo>
                <a:cubicBezTo>
                  <a:pt x="341960" y="121073"/>
                  <a:pt x="307289" y="137076"/>
                  <a:pt x="273567" y="145458"/>
                </a:cubicBezTo>
                <a:cubicBezTo>
                  <a:pt x="269757" y="146410"/>
                  <a:pt x="266519" y="151174"/>
                  <a:pt x="264043" y="154792"/>
                </a:cubicBezTo>
                <a:cubicBezTo>
                  <a:pt x="240228" y="190800"/>
                  <a:pt x="208223" y="200706"/>
                  <a:pt x="169360" y="177273"/>
                </a:cubicBezTo>
                <a:cubicBezTo>
                  <a:pt x="143643" y="161651"/>
                  <a:pt x="118114" y="158032"/>
                  <a:pt x="89347" y="157460"/>
                </a:cubicBezTo>
                <a:cubicBezTo>
                  <a:pt x="71059" y="157078"/>
                  <a:pt x="52962" y="147934"/>
                  <a:pt x="34291" y="145268"/>
                </a:cubicBezTo>
                <a:lnTo>
                  <a:pt x="0" y="142056"/>
                </a:lnTo>
                <a:lnTo>
                  <a:pt x="0" y="849556"/>
                </a:lnTo>
                <a:lnTo>
                  <a:pt x="60652" y="844783"/>
                </a:lnTo>
                <a:cubicBezTo>
                  <a:pt x="80251" y="839473"/>
                  <a:pt x="99446" y="832043"/>
                  <a:pt x="119068" y="827281"/>
                </a:cubicBezTo>
                <a:cubicBezTo>
                  <a:pt x="137355" y="822899"/>
                  <a:pt x="154501" y="812802"/>
                  <a:pt x="171840" y="804420"/>
                </a:cubicBezTo>
                <a:cubicBezTo>
                  <a:pt x="204985" y="788417"/>
                  <a:pt x="240420" y="798514"/>
                  <a:pt x="274329" y="794324"/>
                </a:cubicBezTo>
                <a:cubicBezTo>
                  <a:pt x="285188" y="792990"/>
                  <a:pt x="296046" y="791466"/>
                  <a:pt x="306715" y="788798"/>
                </a:cubicBezTo>
                <a:cubicBezTo>
                  <a:pt x="335864" y="781749"/>
                  <a:pt x="365583" y="775653"/>
                  <a:pt x="393967" y="765937"/>
                </a:cubicBezTo>
                <a:cubicBezTo>
                  <a:pt x="426165" y="755078"/>
                  <a:pt x="457028" y="740600"/>
                  <a:pt x="493793" y="725549"/>
                </a:cubicBezTo>
                <a:cubicBezTo>
                  <a:pt x="506557" y="729360"/>
                  <a:pt x="526180" y="739648"/>
                  <a:pt x="546373" y="740600"/>
                </a:cubicBezTo>
                <a:cubicBezTo>
                  <a:pt x="611337" y="743838"/>
                  <a:pt x="672107" y="726121"/>
                  <a:pt x="730211" y="698116"/>
                </a:cubicBezTo>
                <a:cubicBezTo>
                  <a:pt x="747927" y="689734"/>
                  <a:pt x="766980" y="684210"/>
                  <a:pt x="784889" y="676018"/>
                </a:cubicBezTo>
                <a:cubicBezTo>
                  <a:pt x="791173" y="673161"/>
                  <a:pt x="799365" y="667065"/>
                  <a:pt x="800509" y="661349"/>
                </a:cubicBezTo>
                <a:cubicBezTo>
                  <a:pt x="807175" y="628201"/>
                  <a:pt x="831942" y="628772"/>
                  <a:pt x="857661" y="626868"/>
                </a:cubicBezTo>
                <a:cubicBezTo>
                  <a:pt x="888332" y="624582"/>
                  <a:pt x="918621" y="619248"/>
                  <a:pt x="949102" y="614676"/>
                </a:cubicBezTo>
                <a:cubicBezTo>
                  <a:pt x="953104" y="614104"/>
                  <a:pt x="956722" y="610104"/>
                  <a:pt x="960342" y="607435"/>
                </a:cubicBezTo>
                <a:cubicBezTo>
                  <a:pt x="965867" y="603435"/>
                  <a:pt x="971011" y="597339"/>
                  <a:pt x="977109" y="595815"/>
                </a:cubicBezTo>
                <a:cubicBezTo>
                  <a:pt x="1008350" y="588385"/>
                  <a:pt x="1039783" y="582099"/>
                  <a:pt x="1071218" y="575240"/>
                </a:cubicBezTo>
                <a:cubicBezTo>
                  <a:pt x="1078266" y="573716"/>
                  <a:pt x="1085505" y="571812"/>
                  <a:pt x="1091983" y="568764"/>
                </a:cubicBezTo>
                <a:cubicBezTo>
                  <a:pt x="1098079" y="565906"/>
                  <a:pt x="1103223" y="560952"/>
                  <a:pt x="1109321" y="557904"/>
                </a:cubicBezTo>
                <a:cubicBezTo>
                  <a:pt x="1125892" y="549714"/>
                  <a:pt x="1142851" y="542093"/>
                  <a:pt x="1162279" y="532949"/>
                </a:cubicBezTo>
                <a:cubicBezTo>
                  <a:pt x="1173138" y="550094"/>
                  <a:pt x="1187810" y="540377"/>
                  <a:pt x="1206097" y="532187"/>
                </a:cubicBezTo>
                <a:cubicBezTo>
                  <a:pt x="1224765" y="523805"/>
                  <a:pt x="1246292" y="521137"/>
                  <a:pt x="1266867" y="518088"/>
                </a:cubicBezTo>
                <a:cubicBezTo>
                  <a:pt x="1304588" y="512564"/>
                  <a:pt x="1342499" y="509134"/>
                  <a:pt x="1380219" y="504182"/>
                </a:cubicBezTo>
                <a:cubicBezTo>
                  <a:pt x="1388221" y="503038"/>
                  <a:pt x="1397365" y="500944"/>
                  <a:pt x="1403461" y="496180"/>
                </a:cubicBezTo>
                <a:cubicBezTo>
                  <a:pt x="1445181" y="464175"/>
                  <a:pt x="1495858" y="455222"/>
                  <a:pt x="1544054" y="458268"/>
                </a:cubicBezTo>
                <a:cubicBezTo>
                  <a:pt x="1581965" y="460557"/>
                  <a:pt x="1619114" y="462270"/>
                  <a:pt x="1656644" y="459032"/>
                </a:cubicBezTo>
                <a:cubicBezTo>
                  <a:pt x="1659502" y="458841"/>
                  <a:pt x="1663312" y="459223"/>
                  <a:pt x="1665406" y="460747"/>
                </a:cubicBezTo>
                <a:cubicBezTo>
                  <a:pt x="1678360" y="470843"/>
                  <a:pt x="1691887" y="471605"/>
                  <a:pt x="1708461" y="473318"/>
                </a:cubicBezTo>
                <a:cubicBezTo>
                  <a:pt x="1731894" y="475797"/>
                  <a:pt x="1753421" y="474081"/>
                  <a:pt x="1775140" y="469891"/>
                </a:cubicBezTo>
                <a:cubicBezTo>
                  <a:pt x="1790952" y="466843"/>
                  <a:pt x="1806953" y="460557"/>
                  <a:pt x="1821051" y="452554"/>
                </a:cubicBezTo>
                <a:cubicBezTo>
                  <a:pt x="1840672" y="441314"/>
                  <a:pt x="1859535" y="436934"/>
                  <a:pt x="1878203" y="451792"/>
                </a:cubicBezTo>
                <a:cubicBezTo>
                  <a:pt x="1898396" y="467605"/>
                  <a:pt x="1921257" y="462081"/>
                  <a:pt x="1943547" y="462651"/>
                </a:cubicBezTo>
                <a:cubicBezTo>
                  <a:pt x="1953262" y="462843"/>
                  <a:pt x="1963550" y="462461"/>
                  <a:pt x="1972884" y="464937"/>
                </a:cubicBezTo>
                <a:cubicBezTo>
                  <a:pt x="1999935" y="471987"/>
                  <a:pt x="2026036" y="482655"/>
                  <a:pt x="2053469" y="487417"/>
                </a:cubicBezTo>
                <a:cubicBezTo>
                  <a:pt x="2068710" y="490084"/>
                  <a:pt x="2085664" y="485321"/>
                  <a:pt x="2101477" y="481893"/>
                </a:cubicBezTo>
                <a:cubicBezTo>
                  <a:pt x="2117479" y="478273"/>
                  <a:pt x="2133290" y="472749"/>
                  <a:pt x="2148722" y="467033"/>
                </a:cubicBezTo>
                <a:cubicBezTo>
                  <a:pt x="2159199" y="463223"/>
                  <a:pt x="2170629" y="459603"/>
                  <a:pt x="2179011" y="452744"/>
                </a:cubicBezTo>
                <a:cubicBezTo>
                  <a:pt x="2198064" y="437124"/>
                  <a:pt x="2217685" y="434455"/>
                  <a:pt x="2240165" y="442648"/>
                </a:cubicBezTo>
                <a:cubicBezTo>
                  <a:pt x="2243593" y="443982"/>
                  <a:pt x="2247594" y="443982"/>
                  <a:pt x="2251404" y="444172"/>
                </a:cubicBezTo>
                <a:cubicBezTo>
                  <a:pt x="2312370" y="448172"/>
                  <a:pt x="2373330" y="450650"/>
                  <a:pt x="2433912" y="456746"/>
                </a:cubicBezTo>
                <a:cubicBezTo>
                  <a:pt x="2458485" y="459223"/>
                  <a:pt x="2482107" y="470081"/>
                  <a:pt x="2506302" y="476939"/>
                </a:cubicBezTo>
                <a:cubicBezTo>
                  <a:pt x="2511256" y="478273"/>
                  <a:pt x="2516783" y="480369"/>
                  <a:pt x="2521735" y="479415"/>
                </a:cubicBezTo>
                <a:cubicBezTo>
                  <a:pt x="2575647" y="469891"/>
                  <a:pt x="2626132" y="483797"/>
                  <a:pt x="2675854" y="502086"/>
                </a:cubicBezTo>
                <a:cubicBezTo>
                  <a:pt x="2680996" y="503992"/>
                  <a:pt x="2687282" y="503419"/>
                  <a:pt x="2692998" y="503038"/>
                </a:cubicBezTo>
                <a:cubicBezTo>
                  <a:pt x="2709003" y="501706"/>
                  <a:pt x="2726337" y="495038"/>
                  <a:pt x="2740816" y="499037"/>
                </a:cubicBezTo>
                <a:cubicBezTo>
                  <a:pt x="2779297" y="510088"/>
                  <a:pt x="2817398" y="523423"/>
                  <a:pt x="2853596" y="540187"/>
                </a:cubicBezTo>
                <a:cubicBezTo>
                  <a:pt x="2890365" y="557142"/>
                  <a:pt x="2924464" y="571430"/>
                  <a:pt x="2966565" y="554286"/>
                </a:cubicBezTo>
                <a:cubicBezTo>
                  <a:pt x="2984472" y="547045"/>
                  <a:pt x="3008095" y="552190"/>
                  <a:pt x="3028671" y="554094"/>
                </a:cubicBezTo>
                <a:cubicBezTo>
                  <a:pt x="3043720" y="555618"/>
                  <a:pt x="3058198" y="564192"/>
                  <a:pt x="3073059" y="564192"/>
                </a:cubicBezTo>
                <a:cubicBezTo>
                  <a:pt x="3112686" y="564192"/>
                  <a:pt x="3147927" y="574288"/>
                  <a:pt x="3182219" y="594862"/>
                </a:cubicBezTo>
                <a:cubicBezTo>
                  <a:pt x="3195557" y="602863"/>
                  <a:pt x="3216322" y="597529"/>
                  <a:pt x="3233656" y="599625"/>
                </a:cubicBezTo>
                <a:cubicBezTo>
                  <a:pt x="3251947" y="602101"/>
                  <a:pt x="3270804" y="604387"/>
                  <a:pt x="3288332" y="609914"/>
                </a:cubicBezTo>
                <a:cubicBezTo>
                  <a:pt x="3333672" y="624392"/>
                  <a:pt x="3378441" y="640774"/>
                  <a:pt x="3423591" y="656015"/>
                </a:cubicBezTo>
                <a:cubicBezTo>
                  <a:pt x="3460738" y="668590"/>
                  <a:pt x="3497317" y="658683"/>
                  <a:pt x="3534084" y="653349"/>
                </a:cubicBezTo>
                <a:cubicBezTo>
                  <a:pt x="3557137" y="649919"/>
                  <a:pt x="3578662" y="641727"/>
                  <a:pt x="3604571" y="653918"/>
                </a:cubicBezTo>
                <a:cubicBezTo>
                  <a:pt x="3629338" y="665541"/>
                  <a:pt x="3660771" y="662873"/>
                  <a:pt x="3688586" y="669160"/>
                </a:cubicBezTo>
                <a:cubicBezTo>
                  <a:pt x="3712020" y="674494"/>
                  <a:pt x="3734687" y="683068"/>
                  <a:pt x="3757358" y="691450"/>
                </a:cubicBezTo>
                <a:cubicBezTo>
                  <a:pt x="3788221" y="702881"/>
                  <a:pt x="3818700" y="714881"/>
                  <a:pt x="3852421" y="709167"/>
                </a:cubicBezTo>
                <a:cubicBezTo>
                  <a:pt x="3890714" y="702689"/>
                  <a:pt x="3917001" y="727073"/>
                  <a:pt x="3947104" y="743267"/>
                </a:cubicBezTo>
                <a:cubicBezTo>
                  <a:pt x="3967869" y="754316"/>
                  <a:pt x="3990538" y="762509"/>
                  <a:pt x="4013208" y="769367"/>
                </a:cubicBezTo>
                <a:cubicBezTo>
                  <a:pt x="4043497" y="778321"/>
                  <a:pt x="4074740" y="783655"/>
                  <a:pt x="4105222" y="792417"/>
                </a:cubicBezTo>
                <a:cubicBezTo>
                  <a:pt x="4151325" y="805561"/>
                  <a:pt x="4198001" y="815850"/>
                  <a:pt x="4246006" y="808610"/>
                </a:cubicBezTo>
                <a:cubicBezTo>
                  <a:pt x="4268105" y="805372"/>
                  <a:pt x="4288682" y="805561"/>
                  <a:pt x="4310779" y="810326"/>
                </a:cubicBezTo>
                <a:cubicBezTo>
                  <a:pt x="4346974" y="818136"/>
                  <a:pt x="4384123" y="819089"/>
                  <a:pt x="4413272" y="848235"/>
                </a:cubicBezTo>
                <a:cubicBezTo>
                  <a:pt x="4423558" y="858524"/>
                  <a:pt x="4442037" y="861190"/>
                  <a:pt x="4457087" y="866524"/>
                </a:cubicBezTo>
                <a:cubicBezTo>
                  <a:pt x="4474424" y="872812"/>
                  <a:pt x="4487186" y="869572"/>
                  <a:pt x="4496523" y="851284"/>
                </a:cubicBezTo>
                <a:cubicBezTo>
                  <a:pt x="4500713" y="843093"/>
                  <a:pt x="4512715" y="835091"/>
                  <a:pt x="4522050" y="833757"/>
                </a:cubicBezTo>
                <a:cubicBezTo>
                  <a:pt x="4550055" y="829757"/>
                  <a:pt x="4575773" y="835663"/>
                  <a:pt x="4602824" y="848618"/>
                </a:cubicBezTo>
                <a:cubicBezTo>
                  <a:pt x="4628161" y="860810"/>
                  <a:pt x="4659786" y="859476"/>
                  <a:pt x="4688553" y="864238"/>
                </a:cubicBezTo>
                <a:cubicBezTo>
                  <a:pt x="4708936" y="867668"/>
                  <a:pt x="4729321" y="874716"/>
                  <a:pt x="4749895" y="874716"/>
                </a:cubicBezTo>
                <a:cubicBezTo>
                  <a:pt x="4775424" y="874716"/>
                  <a:pt x="4800761" y="868620"/>
                  <a:pt x="4826480" y="866334"/>
                </a:cubicBezTo>
                <a:cubicBezTo>
                  <a:pt x="4846482" y="864430"/>
                  <a:pt x="4866867" y="865192"/>
                  <a:pt x="4886870" y="862906"/>
                </a:cubicBezTo>
                <a:cubicBezTo>
                  <a:pt x="4903254" y="861190"/>
                  <a:pt x="4919447" y="856810"/>
                  <a:pt x="4935639" y="853190"/>
                </a:cubicBezTo>
                <a:cubicBezTo>
                  <a:pt x="4941546" y="851856"/>
                  <a:pt x="4947452" y="846711"/>
                  <a:pt x="4952784" y="847473"/>
                </a:cubicBezTo>
                <a:cubicBezTo>
                  <a:pt x="5005745" y="855666"/>
                  <a:pt x="5043847" y="819089"/>
                  <a:pt x="5088617" y="802896"/>
                </a:cubicBezTo>
                <a:cubicBezTo>
                  <a:pt x="5135672" y="785749"/>
                  <a:pt x="5181204" y="759461"/>
                  <a:pt x="5233781" y="767271"/>
                </a:cubicBezTo>
                <a:cubicBezTo>
                  <a:pt x="5265596" y="772033"/>
                  <a:pt x="5296267" y="783083"/>
                  <a:pt x="5327893" y="789752"/>
                </a:cubicBezTo>
                <a:cubicBezTo>
                  <a:pt x="5339132" y="792038"/>
                  <a:pt x="5351705" y="791656"/>
                  <a:pt x="5362946" y="789370"/>
                </a:cubicBezTo>
                <a:cubicBezTo>
                  <a:pt x="5417240" y="778891"/>
                  <a:pt x="5470771" y="777367"/>
                  <a:pt x="5524115" y="794514"/>
                </a:cubicBezTo>
                <a:cubicBezTo>
                  <a:pt x="5533257" y="797372"/>
                  <a:pt x="5542974" y="800038"/>
                  <a:pt x="5552500" y="800038"/>
                </a:cubicBezTo>
                <a:cubicBezTo>
                  <a:pt x="5604697" y="800038"/>
                  <a:pt x="5655944" y="796038"/>
                  <a:pt x="5705857" y="777367"/>
                </a:cubicBezTo>
                <a:cubicBezTo>
                  <a:pt x="5722622" y="771080"/>
                  <a:pt x="5743006" y="775081"/>
                  <a:pt x="5761485" y="773557"/>
                </a:cubicBezTo>
                <a:cubicBezTo>
                  <a:pt x="5778629" y="772224"/>
                  <a:pt x="5796156" y="771653"/>
                  <a:pt x="5812731" y="767271"/>
                </a:cubicBezTo>
                <a:cubicBezTo>
                  <a:pt x="5836925" y="760795"/>
                  <a:pt x="5859404" y="760033"/>
                  <a:pt x="5884361" y="765747"/>
                </a:cubicBezTo>
                <a:cubicBezTo>
                  <a:pt x="5908174" y="771080"/>
                  <a:pt x="5933892" y="768415"/>
                  <a:pt x="5958660" y="768605"/>
                </a:cubicBezTo>
                <a:cubicBezTo>
                  <a:pt x="5986282" y="768795"/>
                  <a:pt x="6013906" y="768984"/>
                  <a:pt x="6041528" y="768033"/>
                </a:cubicBezTo>
                <a:cubicBezTo>
                  <a:pt x="6052579" y="767653"/>
                  <a:pt x="6065151" y="760033"/>
                  <a:pt x="6074297" y="763081"/>
                </a:cubicBezTo>
                <a:cubicBezTo>
                  <a:pt x="6103824" y="773366"/>
                  <a:pt x="6133353" y="760985"/>
                  <a:pt x="6162880" y="766509"/>
                </a:cubicBezTo>
                <a:cubicBezTo>
                  <a:pt x="6177360" y="769367"/>
                  <a:pt x="6193743" y="761557"/>
                  <a:pt x="6209364" y="760795"/>
                </a:cubicBezTo>
                <a:cubicBezTo>
                  <a:pt x="6234892" y="759461"/>
                  <a:pt x="6260419" y="760033"/>
                  <a:pt x="6285948" y="759651"/>
                </a:cubicBezTo>
                <a:cubicBezTo>
                  <a:pt x="6294330" y="759461"/>
                  <a:pt x="6302523" y="758699"/>
                  <a:pt x="6310905" y="758316"/>
                </a:cubicBezTo>
                <a:cubicBezTo>
                  <a:pt x="6318335" y="757936"/>
                  <a:pt x="6326145" y="756222"/>
                  <a:pt x="6333194" y="757554"/>
                </a:cubicBezTo>
                <a:cubicBezTo>
                  <a:pt x="6358723" y="762318"/>
                  <a:pt x="6383869" y="770129"/>
                  <a:pt x="6409586" y="773177"/>
                </a:cubicBezTo>
                <a:cubicBezTo>
                  <a:pt x="6431875" y="775843"/>
                  <a:pt x="6454928" y="772224"/>
                  <a:pt x="6477407" y="774129"/>
                </a:cubicBezTo>
                <a:cubicBezTo>
                  <a:pt x="6517032" y="777367"/>
                  <a:pt x="6556657" y="783083"/>
                  <a:pt x="6596283" y="786703"/>
                </a:cubicBezTo>
                <a:cubicBezTo>
                  <a:pt x="6604857" y="787465"/>
                  <a:pt x="6613809" y="782701"/>
                  <a:pt x="6622573" y="782321"/>
                </a:cubicBezTo>
                <a:cubicBezTo>
                  <a:pt x="6650006" y="781369"/>
                  <a:pt x="6677439" y="781177"/>
                  <a:pt x="6704872" y="780607"/>
                </a:cubicBezTo>
                <a:cubicBezTo>
                  <a:pt x="6720493" y="780415"/>
                  <a:pt x="6736305" y="780987"/>
                  <a:pt x="6751738" y="779273"/>
                </a:cubicBezTo>
                <a:cubicBezTo>
                  <a:pt x="6772120" y="776987"/>
                  <a:pt x="6790599" y="773557"/>
                  <a:pt x="6809650" y="788417"/>
                </a:cubicBezTo>
                <a:cubicBezTo>
                  <a:pt x="6816984" y="794180"/>
                  <a:pt x="6824819" y="797942"/>
                  <a:pt x="6832976" y="800428"/>
                </a:cubicBezTo>
                <a:close/>
              </a:path>
            </a:pathLst>
          </a:custGeom>
          <a:blipFill rotWithShape="1">
            <a:blip r:embed="rId3">
              <a:alphaModFix amt="57000"/>
            </a:blip>
            <a:tile algn="tl" flip="none" tx="0" sx="100000" ty="0" sy="100000"/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wentieth Century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9" name="Google Shape;129;g14b4f0e5a2b_1_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88506" y="0"/>
            <a:ext cx="5614988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g14b4f0e5a2b_1_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070240" y="5785011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5a4a24a6fc_0_0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rPr lang="cs-CZ"/>
              <a:t>OUR ELEMENTARY SCHOOL UNESCO</a:t>
            </a:r>
            <a:endParaRPr/>
          </a:p>
        </p:txBody>
      </p:sp>
      <p:sp>
        <p:nvSpPr>
          <p:cNvPr id="136" name="Google Shape;136;g15a4a24a6fc_0_0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137" name="Google Shape;137;g15a4a24a6fc_0_0"/>
          <p:cNvPicPr preferRelativeResize="0"/>
          <p:nvPr/>
        </p:nvPicPr>
        <p:blipFill rotWithShape="1">
          <a:blip r:embed="rId3">
            <a:alphaModFix/>
          </a:blip>
          <a:srcRect b="18053" l="27738" r="-9927" t="15104"/>
          <a:stretch/>
        </p:blipFill>
        <p:spPr>
          <a:xfrm>
            <a:off x="4862512" y="4541050"/>
            <a:ext cx="2857500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g15a4a24a6fc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00897" y="1909132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g15a4a24a6fc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00897" y="4293400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g15a4a24a6fc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24128" y="4293400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g15a4a24a6fc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862512" y="1909132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g15a4a24a6fc_0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24128" y="1909132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g15a4a24a6fc_0_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4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rPr lang="cs-CZ"/>
              <a:t>OUR GANG</a:t>
            </a:r>
            <a:endParaRPr/>
          </a:p>
        </p:txBody>
      </p:sp>
      <p:pic>
        <p:nvPicPr>
          <p:cNvPr descr="Může jít o obrázek 3 lidem , dítěti , stojícím lidem a indoor" id="149" name="Google Shape;14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5642" y="1578543"/>
            <a:ext cx="11107554" cy="46778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5a4a24a6fc_0_12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sp>
        <p:nvSpPr>
          <p:cNvPr id="156" name="Google Shape;156;g15a4a24a6fc_0_12"/>
          <p:cNvSpPr txBox="1"/>
          <p:nvPr>
            <p:ph idx="1" type="body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57" name="Google Shape;157;g15a4a24a6fc_0_12"/>
          <p:cNvSpPr txBox="1"/>
          <p:nvPr>
            <p:ph idx="2" type="body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58" name="Google Shape;158;g15a4a24a6fc_0_12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descr="Graf odpovědí Formulářů. Název otázky: How do you feel at Unesco? (in the building). Počet odpovědí: 35 odpovědí." id="159" name="Google Shape;159;g15a4a24a6fc_0_12" title="How do you feel at Unesco? (in the building)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29828"/>
            <a:ext cx="12192000" cy="5798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g15a4a24a6fc_0_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5a4a24a6fc_0_19"/>
          <p:cNvSpPr txBox="1"/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5000"/>
              <a:buFont typeface="Twentieth Century"/>
              <a:buNone/>
            </a:pPr>
            <a:r>
              <a:t/>
            </a:r>
            <a:endParaRPr/>
          </a:p>
        </p:txBody>
      </p:sp>
      <p:sp>
        <p:nvSpPr>
          <p:cNvPr id="166" name="Google Shape;166;g15a4a24a6fc_0_19"/>
          <p:cNvSpPr txBox="1"/>
          <p:nvPr>
            <p:ph idx="1" type="body"/>
          </p:nvPr>
        </p:nvSpPr>
        <p:spPr>
          <a:xfrm>
            <a:off x="1024127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67" name="Google Shape;167;g15a4a24a6fc_0_19"/>
          <p:cNvSpPr txBox="1"/>
          <p:nvPr>
            <p:ph idx="2" type="body"/>
          </p:nvPr>
        </p:nvSpPr>
        <p:spPr>
          <a:xfrm>
            <a:off x="5989320" y="2286000"/>
            <a:ext cx="475488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68" name="Google Shape;168;g15a4a24a6fc_0_19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descr="Graf odpovědí Formulářů. Název otázky: Are the greenery and green spaces important for you at school?. Počet odpovědí: 35 odpovědí." id="169" name="Google Shape;169;g15a4a24a6fc_0_19" title="Are the greenery and green spaces important for you at school?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529828"/>
            <a:ext cx="12192000" cy="5798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15a4a24a6fc_0_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6515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5a4a24a6fc_0_26"/>
          <p:cNvSpPr txBox="1"/>
          <p:nvPr>
            <p:ph idx="12" type="sldNum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descr="Graf odpovědí Formulářů. Název otázky: Do you feel you need more green spaces at Unesco?. Počet odpovědí: 35 odpovědí." id="176" name="Google Shape;176;g15a4a24a6fc_0_26" title="Do you feel you need more green spaces at Unesco?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38188"/>
            <a:ext cx="12192000" cy="5798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15a4a24a6fc_0_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70239" y="0"/>
            <a:ext cx="1121761" cy="1072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ntegrál">
  <a:themeElements>
    <a:clrScheme name="Integrál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2021-09-19T14:50:01Z</dcterms:created>
  <dc:creator>Romana</dc:creator>
</cp:coreProperties>
</file>